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6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F823-48A5-43FC-BE03-E79964288B41}" type="datetimeFigureOut">
              <a:rPr lang="en-US" smtClean="0"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140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032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560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722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535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467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975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263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402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422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3/9/22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21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3/9/22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425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ED5B3EE1-1DCE-4C08-BD31-C219D18CAB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A0D005-F1A5-6E44-9571-6B95CAAF9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3513151"/>
            <a:ext cx="8714346" cy="1334069"/>
          </a:xfrm>
        </p:spPr>
        <p:txBody>
          <a:bodyPr anchor="b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Leo’s Stock Exchange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2D78A8-CEEF-C042-AD00-6CDFF55F29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162507"/>
            <a:ext cx="8714346" cy="771097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608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692A11-E539-A743-ADE1-CB19F763C6D2}"/>
              </a:ext>
            </a:extLst>
          </p:cNvPr>
          <p:cNvSpPr/>
          <p:nvPr/>
        </p:nvSpPr>
        <p:spPr>
          <a:xfrm>
            <a:off x="1923803" y="819397"/>
            <a:ext cx="9179626" cy="38594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976DFD8E-D07C-074F-BADD-87F587789E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48" b="30205"/>
          <a:stretch/>
        </p:blipFill>
        <p:spPr>
          <a:xfrm>
            <a:off x="1944748" y="866899"/>
            <a:ext cx="9143809" cy="2755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312E4E-25E1-1F4E-918C-60BE0C4AE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554" y="3397791"/>
            <a:ext cx="9120249" cy="113858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spc="600" dirty="0"/>
              <a:t>LEO’S STOCK EXCHANGE</a:t>
            </a:r>
          </a:p>
        </p:txBody>
      </p:sp>
    </p:spTree>
    <p:extLst>
      <p:ext uri="{BB962C8B-B14F-4D97-AF65-F5344CB8AC3E}">
        <p14:creationId xmlns:p14="http://schemas.microsoft.com/office/powerpoint/2010/main" val="1839143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</TotalTime>
  <Words>6</Words>
  <Application>Microsoft Macintosh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Leo’s Stock Exchange</vt:lpstr>
      <vt:lpstr>LEO’S STOCK EXCHANGE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Leo’s Stock Exchange</dc:title>
  <dc:creator>Phan, Leo</dc:creator>
  <cp:lastModifiedBy>Phan, Leo</cp:lastModifiedBy>
  <cp:revision>1</cp:revision>
  <dcterms:created xsi:type="dcterms:W3CDTF">2022-03-10T04:25:57Z</dcterms:created>
  <dcterms:modified xsi:type="dcterms:W3CDTF">2022-03-10T07:14:20Z</dcterms:modified>
</cp:coreProperties>
</file>

<file path=docProps/thumbnail.jpeg>
</file>